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1" r:id="rId2"/>
    <p:sldId id="454" r:id="rId3"/>
    <p:sldId id="778" r:id="rId4"/>
    <p:sldId id="779" r:id="rId5"/>
    <p:sldId id="732" r:id="rId6"/>
    <p:sldId id="781" r:id="rId7"/>
    <p:sldId id="786" r:id="rId8"/>
    <p:sldId id="782" r:id="rId9"/>
    <p:sldId id="822" r:id="rId10"/>
    <p:sldId id="733" r:id="rId11"/>
    <p:sldId id="795" r:id="rId12"/>
    <p:sldId id="796" r:id="rId13"/>
    <p:sldId id="734" r:id="rId14"/>
    <p:sldId id="736" r:id="rId15"/>
    <p:sldId id="798" r:id="rId16"/>
    <p:sldId id="740" r:id="rId17"/>
    <p:sldId id="805" r:id="rId18"/>
    <p:sldId id="827" r:id="rId19"/>
    <p:sldId id="806" r:id="rId20"/>
    <p:sldId id="807" r:id="rId21"/>
    <p:sldId id="815" r:id="rId22"/>
    <p:sldId id="816" r:id="rId23"/>
    <p:sldId id="818" r:id="rId24"/>
    <p:sldId id="819" r:id="rId25"/>
    <p:sldId id="809" r:id="rId26"/>
    <p:sldId id="808" r:id="rId27"/>
    <p:sldId id="826" r:id="rId28"/>
    <p:sldId id="817" r:id="rId29"/>
    <p:sldId id="821" r:id="rId30"/>
    <p:sldId id="644" r:id="rId31"/>
    <p:sldId id="743" r:id="rId32"/>
    <p:sldId id="744" r:id="rId33"/>
    <p:sldId id="741" r:id="rId34"/>
    <p:sldId id="747" r:id="rId35"/>
    <p:sldId id="751" r:id="rId36"/>
    <p:sldId id="749" r:id="rId37"/>
    <p:sldId id="828" r:id="rId38"/>
    <p:sldId id="748" r:id="rId39"/>
    <p:sldId id="75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42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670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819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592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307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576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74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654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189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40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823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221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959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506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998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349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12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636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489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98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27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656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389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52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13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581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274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286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237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0200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97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03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55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41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114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6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35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:2023/11/29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HW11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11-3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ex11_29_3.html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(copy from ex11_29_3.txt)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 Record playing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38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04A6F77-8C8C-4BF7-888D-9790755F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FFCE4E4B-6C03-4F0A-A964-6E3AAF3768D0}"/>
              </a:ext>
            </a:extLst>
          </p:cNvPr>
          <p:cNvSpPr/>
          <p:nvPr/>
        </p:nvSpPr>
        <p:spPr>
          <a:xfrm>
            <a:off x="577702" y="5458047"/>
            <a:ext cx="1601972" cy="435935"/>
          </a:xfrm>
          <a:prstGeom prst="wedgeRoundRectCallout">
            <a:avLst>
              <a:gd name="adj1" fmla="val -35774"/>
              <a:gd name="adj2" fmla="val 844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擊到球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C48ABE6-7C65-4805-80DD-BD1322F3A23E}"/>
              </a:ext>
            </a:extLst>
          </p:cNvPr>
          <p:cNvSpPr/>
          <p:nvPr/>
        </p:nvSpPr>
        <p:spPr>
          <a:xfrm>
            <a:off x="5358809" y="1034902"/>
            <a:ext cx="2636875" cy="574158"/>
          </a:xfrm>
          <a:prstGeom prst="wedgeRoundRectCallout">
            <a:avLst>
              <a:gd name="adj1" fmla="val 55155"/>
              <a:gd name="adj2" fmla="val 1859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擊到</a:t>
            </a:r>
            <a:r>
              <a:rPr lang="en-US" altLang="zh-TW" dirty="0"/>
              <a:t>3</a:t>
            </a:r>
            <a:r>
              <a:rPr lang="zh-TW" altLang="en-US" dirty="0"/>
              <a:t>次自動下載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3B00A2-A340-4775-BD78-A21F24F03001}"/>
              </a:ext>
            </a:extLst>
          </p:cNvPr>
          <p:cNvSpPr/>
          <p:nvPr/>
        </p:nvSpPr>
        <p:spPr>
          <a:xfrm>
            <a:off x="8155172" y="1052623"/>
            <a:ext cx="3040912" cy="574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76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EEDC2B-28C7-4BA1-960E-6B7AE5DA3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12192000" cy="533400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65FD55DE-2CB9-4BC5-8C02-B12E4506AFEF}"/>
              </a:ext>
            </a:extLst>
          </p:cNvPr>
          <p:cNvSpPr/>
          <p:nvPr/>
        </p:nvSpPr>
        <p:spPr>
          <a:xfrm>
            <a:off x="9133367" y="1417675"/>
            <a:ext cx="1733107" cy="435935"/>
          </a:xfrm>
          <a:prstGeom prst="wedgeRoundRectCallout">
            <a:avLst>
              <a:gd name="adj1" fmla="val -24491"/>
              <a:gd name="adj2" fmla="val 7957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目前累積紀錄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E631ADC-862D-40F0-9461-BE93EF4A2B33}"/>
              </a:ext>
            </a:extLst>
          </p:cNvPr>
          <p:cNvSpPr/>
          <p:nvPr/>
        </p:nvSpPr>
        <p:spPr>
          <a:xfrm>
            <a:off x="8266813" y="2291317"/>
            <a:ext cx="2099931" cy="579474"/>
          </a:xfrm>
          <a:prstGeom prst="wedgeRoundRectCallout">
            <a:avLst>
              <a:gd name="adj1" fmla="val -82052"/>
              <a:gd name="adj2" fmla="val -776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三類記錄中最少之筆數</a:t>
            </a:r>
          </a:p>
        </p:txBody>
      </p:sp>
    </p:spTree>
    <p:extLst>
      <p:ext uri="{BB962C8B-B14F-4D97-AF65-F5344CB8AC3E}">
        <p14:creationId xmlns:p14="http://schemas.microsoft.com/office/powerpoint/2010/main" val="242445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11-4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ex11_29_4.html </a:t>
            </a:r>
          </a:p>
          <a:p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(copy from ex11_29_4.txt)</a:t>
            </a:r>
          </a:p>
          <a:p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Train model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0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238F4D-A65E-41B9-BA29-E0A7D2976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775"/>
            <a:ext cx="12192000" cy="5378449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4E82E794-0EA1-41E0-9336-E7C66CA3733D}"/>
              </a:ext>
            </a:extLst>
          </p:cNvPr>
          <p:cNvSpPr/>
          <p:nvPr/>
        </p:nvSpPr>
        <p:spPr>
          <a:xfrm>
            <a:off x="233915" y="1768550"/>
            <a:ext cx="1733107" cy="435935"/>
          </a:xfrm>
          <a:prstGeom prst="wedgeRoundRectCallout">
            <a:avLst>
              <a:gd name="adj1" fmla="val -41669"/>
              <a:gd name="adj2" fmla="val -7652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</a:t>
            </a:r>
            <a:r>
              <a:rPr lang="zh-TW" altLang="en-US" dirty="0"/>
              <a:t>選擇檔案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6027291F-6F88-4BE5-AEEA-3322A66C538B}"/>
              </a:ext>
            </a:extLst>
          </p:cNvPr>
          <p:cNvSpPr/>
          <p:nvPr/>
        </p:nvSpPr>
        <p:spPr>
          <a:xfrm>
            <a:off x="5229446" y="5153247"/>
            <a:ext cx="1733107" cy="435935"/>
          </a:xfrm>
          <a:prstGeom prst="wedgeRoundRectCallout">
            <a:avLst>
              <a:gd name="adj1" fmla="val 68147"/>
              <a:gd name="adj2" fmla="val 1128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儲存模型</a:t>
            </a: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FEADFFA1-8F65-4D9B-9C70-3B0E991E7687}"/>
              </a:ext>
            </a:extLst>
          </p:cNvPr>
          <p:cNvSpPr/>
          <p:nvPr/>
        </p:nvSpPr>
        <p:spPr>
          <a:xfrm>
            <a:off x="8091377" y="303840"/>
            <a:ext cx="1033129" cy="435935"/>
          </a:xfrm>
          <a:prstGeom prst="wedgeRoundRectCallout">
            <a:avLst>
              <a:gd name="adj1" fmla="val 1276"/>
              <a:gd name="adj2" fmla="val 6981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40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11-5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ex11_29_5.html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(copy from ex11_29_5.txt)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play ping pong game</a:t>
            </a:r>
          </a:p>
        </p:txBody>
      </p:sp>
    </p:spTree>
    <p:extLst>
      <p:ext uri="{BB962C8B-B14F-4D97-AF65-F5344CB8AC3E}">
        <p14:creationId xmlns:p14="http://schemas.microsoft.com/office/powerpoint/2010/main" val="34515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535EF6E-16A3-4DE6-9495-FA814917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" y="1246130"/>
            <a:ext cx="12160875" cy="53850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7DF98B-2A7B-4F3B-8027-E252F372411F}"/>
              </a:ext>
            </a:extLst>
          </p:cNvPr>
          <p:cNvSpPr/>
          <p:nvPr/>
        </p:nvSpPr>
        <p:spPr>
          <a:xfrm>
            <a:off x="2808337" y="496117"/>
            <a:ext cx="6575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ex11-4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的訓練模型，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會自己打乒乓球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2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8" y="383942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8" y="873306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11-6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DC69F3-FC01-4025-8FE6-BD9A4709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58" y="2492268"/>
            <a:ext cx="9608044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9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6FD9F9-9647-4BE8-9FFF-31AEB636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16" y="3285851"/>
            <a:ext cx="4451579" cy="2019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EF8F93F-803C-4245-9B24-B17A425FD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8" y="952219"/>
            <a:ext cx="11515984" cy="12010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FA5C7F-D3A5-441C-AF9C-C979CA4F1159}"/>
              </a:ext>
            </a:extLst>
          </p:cNvPr>
          <p:cNvSpPr/>
          <p:nvPr/>
        </p:nvSpPr>
        <p:spPr>
          <a:xfrm>
            <a:off x="645011" y="2935975"/>
            <a:ext cx="6096000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Math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.round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Math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.random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()*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 = 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Date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timestamp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d.getTime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time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d.toDateString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d.getHours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d.getMinutes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d.getMinutes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d.getSeconds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"https://totoras-57d56-default-rtdb.firebaseio.com/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plotdata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/"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timestamp+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".json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"data"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data,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"time"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time 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8FC298-F42F-4AC1-BA94-7BF436411753}"/>
              </a:ext>
            </a:extLst>
          </p:cNvPr>
          <p:cNvSpPr/>
          <p:nvPr/>
        </p:nvSpPr>
        <p:spPr>
          <a:xfrm>
            <a:off x="4167427" y="299116"/>
            <a:ext cx="38571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data to firebase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6A3D16FB-7630-430C-AD4D-BDBF4826EE87}"/>
              </a:ext>
            </a:extLst>
          </p:cNvPr>
          <p:cNvSpPr/>
          <p:nvPr/>
        </p:nvSpPr>
        <p:spPr>
          <a:xfrm>
            <a:off x="4253023" y="1988288"/>
            <a:ext cx="435935" cy="8399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042CB1FA-A861-49AE-BA92-174F94EA09DE}"/>
              </a:ext>
            </a:extLst>
          </p:cNvPr>
          <p:cNvSpPr/>
          <p:nvPr/>
        </p:nvSpPr>
        <p:spPr>
          <a:xfrm>
            <a:off x="7751144" y="1954915"/>
            <a:ext cx="435935" cy="11505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A19B90-3F88-478B-8619-D14631AC7E9E}"/>
              </a:ext>
            </a:extLst>
          </p:cNvPr>
          <p:cNvSpPr/>
          <p:nvPr/>
        </p:nvSpPr>
        <p:spPr>
          <a:xfrm>
            <a:off x="8335925" y="4505635"/>
            <a:ext cx="2775098" cy="257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49B32C8F-AFDC-41F0-A632-9D041B2D1841}"/>
              </a:ext>
            </a:extLst>
          </p:cNvPr>
          <p:cNvSpPr/>
          <p:nvPr/>
        </p:nvSpPr>
        <p:spPr>
          <a:xfrm>
            <a:off x="8644269" y="3963766"/>
            <a:ext cx="1158927" cy="435935"/>
          </a:xfrm>
          <a:prstGeom prst="wedgeRoundRectCallout">
            <a:avLst>
              <a:gd name="adj1" fmla="val 1889"/>
              <a:gd name="adj2" fmla="val 7957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246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D76FA1-FD40-4C70-88BF-E003778A1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" t="2040"/>
          <a:stretch/>
        </p:blipFill>
        <p:spPr>
          <a:xfrm>
            <a:off x="0" y="1064222"/>
            <a:ext cx="12192000" cy="33553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A3364A8-2B2C-4335-9F41-C2C4F7509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68" y="4566683"/>
            <a:ext cx="5166706" cy="2254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CDA4CE78-9C9F-4313-A689-E37A08D9DAC3}"/>
              </a:ext>
            </a:extLst>
          </p:cNvPr>
          <p:cNvSpPr/>
          <p:nvPr/>
        </p:nvSpPr>
        <p:spPr>
          <a:xfrm>
            <a:off x="148855" y="1954213"/>
            <a:ext cx="1158927" cy="435935"/>
          </a:xfrm>
          <a:prstGeom prst="wedgeRoundRectCallout">
            <a:avLst>
              <a:gd name="adj1" fmla="val -26552"/>
              <a:gd name="adj2" fmla="val 966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hit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F04A586-5AFC-4A1B-8BA8-63912B1694C8}"/>
              </a:ext>
            </a:extLst>
          </p:cNvPr>
          <p:cNvSpPr/>
          <p:nvPr/>
        </p:nvSpPr>
        <p:spPr>
          <a:xfrm>
            <a:off x="6135842" y="5416322"/>
            <a:ext cx="2477386" cy="7549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隨機產生</a:t>
            </a:r>
            <a:r>
              <a:rPr lang="en-US" altLang="zh-TW" dirty="0"/>
              <a:t>data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0B53DA-6377-4868-B5B9-9ACEC07623ED}"/>
              </a:ext>
            </a:extLst>
          </p:cNvPr>
          <p:cNvSpPr/>
          <p:nvPr/>
        </p:nvSpPr>
        <p:spPr>
          <a:xfrm>
            <a:off x="5471373" y="243290"/>
            <a:ext cx="1249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1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11-1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ex11_29_1.html (copy from ex11_29_1.txt)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B32B8F6-6879-4067-99C3-3546C177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19" y="1034271"/>
            <a:ext cx="9982713" cy="44325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3B8C337-7021-45FF-B134-AD87FDD79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442" y="4101577"/>
            <a:ext cx="2170557" cy="2703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D3ECB3-E08B-4F2A-9C8E-5B25F9F63D02}"/>
              </a:ext>
            </a:extLst>
          </p:cNvPr>
          <p:cNvSpPr/>
          <p:nvPr/>
        </p:nvSpPr>
        <p:spPr>
          <a:xfrm>
            <a:off x="4822787" y="344758"/>
            <a:ext cx="2384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 6 times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1B9C9F-469E-461F-A0FC-82E6BF3BD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684" y="4367609"/>
            <a:ext cx="2118632" cy="608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07B06412-D8E4-4902-9514-CD6F3BCD1F5D}"/>
              </a:ext>
            </a:extLst>
          </p:cNvPr>
          <p:cNvSpPr/>
          <p:nvPr/>
        </p:nvSpPr>
        <p:spPr>
          <a:xfrm>
            <a:off x="1023519" y="2047038"/>
            <a:ext cx="1158927" cy="435935"/>
          </a:xfrm>
          <a:prstGeom prst="wedgeRoundRectCallout">
            <a:avLst>
              <a:gd name="adj1" fmla="val -26552"/>
              <a:gd name="adj2" fmla="val 966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7261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A660045-A70B-4D69-9CB7-A6CF2550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7" y="3429000"/>
            <a:ext cx="11405186" cy="3308520"/>
          </a:xfrm>
          <a:prstGeom prst="rect">
            <a:avLst/>
          </a:prstGeom>
        </p:spPr>
      </p:pic>
      <p:sp>
        <p:nvSpPr>
          <p:cNvPr id="4" name="Rectangle 21">
            <a:extLst>
              <a:ext uri="{FF2B5EF4-FFF2-40B4-BE49-F238E27FC236}">
                <a16:creationId xmlns:a16="http://schemas.microsoft.com/office/drawing/2014/main" id="{33A788F5-ECF5-4482-B45F-8D0EFB055C4B}"/>
              </a:ext>
            </a:extLst>
          </p:cNvPr>
          <p:cNvSpPr/>
          <p:nvPr/>
        </p:nvSpPr>
        <p:spPr>
          <a:xfrm>
            <a:off x="1230858" y="383942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FE6EB7-BC31-47D5-B990-68DC0019668A}"/>
              </a:ext>
            </a:extLst>
          </p:cNvPr>
          <p:cNvSpPr txBox="1"/>
          <p:nvPr/>
        </p:nvSpPr>
        <p:spPr>
          <a:xfrm>
            <a:off x="1230858" y="873306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11-7</a:t>
            </a:r>
          </a:p>
        </p:txBody>
      </p:sp>
    </p:spTree>
    <p:extLst>
      <p:ext uri="{BB962C8B-B14F-4D97-AF65-F5344CB8AC3E}">
        <p14:creationId xmlns:p14="http://schemas.microsoft.com/office/powerpoint/2010/main" val="3832494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0779F-E9F2-4EA1-95F2-E5EF82A28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7342"/>
            <a:ext cx="12192000" cy="5295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7C9045-A6A8-44E0-A97F-4611A79068BE}"/>
              </a:ext>
            </a:extLst>
          </p:cNvPr>
          <p:cNvSpPr/>
          <p:nvPr/>
        </p:nvSpPr>
        <p:spPr>
          <a:xfrm>
            <a:off x="4146697" y="4378401"/>
            <a:ext cx="510363" cy="491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B411A78F-E330-450E-81A0-77381A5BFEF3}"/>
              </a:ext>
            </a:extLst>
          </p:cNvPr>
          <p:cNvSpPr/>
          <p:nvPr/>
        </p:nvSpPr>
        <p:spPr>
          <a:xfrm>
            <a:off x="4657060" y="5037753"/>
            <a:ext cx="1158927" cy="435935"/>
          </a:xfrm>
          <a:prstGeom prst="wedgeRoundRectCallout">
            <a:avLst>
              <a:gd name="adj1" fmla="val -52241"/>
              <a:gd name="adj2" fmla="val -692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C4A140-344A-461E-BB29-B2695F577488}"/>
              </a:ext>
            </a:extLst>
          </p:cNvPr>
          <p:cNvSpPr/>
          <p:nvPr/>
        </p:nvSpPr>
        <p:spPr>
          <a:xfrm>
            <a:off x="5048757" y="348670"/>
            <a:ext cx="1534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Web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3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523605D-68B4-43C2-8D99-0AB78A68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07" y="590107"/>
            <a:ext cx="6765585" cy="56777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F9EC94-AAEE-4CCB-9610-360D658DB0AA}"/>
              </a:ext>
            </a:extLst>
          </p:cNvPr>
          <p:cNvSpPr/>
          <p:nvPr/>
        </p:nvSpPr>
        <p:spPr>
          <a:xfrm>
            <a:off x="3912781" y="2826047"/>
            <a:ext cx="4710224" cy="480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7F13F0-254B-4C25-81AD-2B7B88E664B0}"/>
              </a:ext>
            </a:extLst>
          </p:cNvPr>
          <p:cNvSpPr/>
          <p:nvPr/>
        </p:nvSpPr>
        <p:spPr>
          <a:xfrm>
            <a:off x="3912781" y="4787755"/>
            <a:ext cx="1456661" cy="480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F5F4FE0-34A6-47D4-B744-22146710DED5}"/>
              </a:ext>
            </a:extLst>
          </p:cNvPr>
          <p:cNvSpPr/>
          <p:nvPr/>
        </p:nvSpPr>
        <p:spPr>
          <a:xfrm>
            <a:off x="5996762" y="2313026"/>
            <a:ext cx="1158927" cy="435935"/>
          </a:xfrm>
          <a:prstGeom prst="wedgeRoundRectCallout">
            <a:avLst>
              <a:gd name="adj1" fmla="val -63250"/>
              <a:gd name="adj2" fmla="val 7713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Plotdata</a:t>
            </a:r>
            <a:endParaRPr lang="zh-TW" altLang="en-US" dirty="0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16AF695-7C18-426D-A98D-9942ECAB670A}"/>
              </a:ext>
            </a:extLst>
          </p:cNvPr>
          <p:cNvSpPr/>
          <p:nvPr/>
        </p:nvSpPr>
        <p:spPr>
          <a:xfrm>
            <a:off x="5567118" y="4545424"/>
            <a:ext cx="1158927" cy="435935"/>
          </a:xfrm>
          <a:prstGeom prst="wedgeRoundRectCallout">
            <a:avLst>
              <a:gd name="adj1" fmla="val -63250"/>
              <a:gd name="adj2" fmla="val 7713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335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9707358-D0AA-48C7-A40D-0D304F6E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561" y="359593"/>
            <a:ext cx="7558877" cy="6138814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3807C9FF-3937-4D87-9C90-1CA3BCD433CF}"/>
              </a:ext>
            </a:extLst>
          </p:cNvPr>
          <p:cNvSpPr/>
          <p:nvPr/>
        </p:nvSpPr>
        <p:spPr>
          <a:xfrm>
            <a:off x="6007394" y="505491"/>
            <a:ext cx="2307266" cy="435935"/>
          </a:xfrm>
          <a:prstGeom prst="wedgeRoundRectCallout">
            <a:avLst>
              <a:gd name="adj1" fmla="val -63250"/>
              <a:gd name="adj2" fmla="val 7713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Use a  &lt;script&gt;  tag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BBE209-C579-4B40-8702-9C210F455A5C}"/>
              </a:ext>
            </a:extLst>
          </p:cNvPr>
          <p:cNvSpPr/>
          <p:nvPr/>
        </p:nvSpPr>
        <p:spPr>
          <a:xfrm>
            <a:off x="4104167" y="820341"/>
            <a:ext cx="1701210" cy="435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B0A35A-F958-4A1A-9997-CFB8F9EAF46A}"/>
              </a:ext>
            </a:extLst>
          </p:cNvPr>
          <p:cNvSpPr/>
          <p:nvPr/>
        </p:nvSpPr>
        <p:spPr>
          <a:xfrm>
            <a:off x="2966483" y="4229545"/>
            <a:ext cx="4859079" cy="1905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DC12CCC4-A1CD-44E0-A4EF-9B4D9D085E26}"/>
              </a:ext>
            </a:extLst>
          </p:cNvPr>
          <p:cNvSpPr/>
          <p:nvPr/>
        </p:nvSpPr>
        <p:spPr>
          <a:xfrm>
            <a:off x="7868092" y="4517509"/>
            <a:ext cx="1357425" cy="435935"/>
          </a:xfrm>
          <a:prstGeom prst="wedgeRoundRectCallout">
            <a:avLst>
              <a:gd name="adj1" fmla="val -63250"/>
              <a:gd name="adj2" fmla="val 7713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Copy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A3D460-E493-4EEF-A98D-84DEC562C798}"/>
              </a:ext>
            </a:extLst>
          </p:cNvPr>
          <p:cNvSpPr/>
          <p:nvPr/>
        </p:nvSpPr>
        <p:spPr>
          <a:xfrm>
            <a:off x="4657060" y="4517509"/>
            <a:ext cx="2668773" cy="1245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167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CFC37B2-4302-46FE-AD4D-B4BA25BC09E3}"/>
              </a:ext>
            </a:extLst>
          </p:cNvPr>
          <p:cNvGrpSpPr/>
          <p:nvPr/>
        </p:nvGrpSpPr>
        <p:grpSpPr>
          <a:xfrm>
            <a:off x="473149" y="965722"/>
            <a:ext cx="11245702" cy="5892278"/>
            <a:chOff x="0" y="469901"/>
            <a:chExt cx="12192000" cy="638809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8DC6FC18-DD5E-4F79-8A3E-52102EBA9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69901"/>
              <a:ext cx="12192000" cy="638809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AA60743-EE43-4A7E-AC3C-C5CFF3F8202C}"/>
                </a:ext>
              </a:extLst>
            </p:cNvPr>
            <p:cNvSpPr/>
            <p:nvPr/>
          </p:nvSpPr>
          <p:spPr>
            <a:xfrm>
              <a:off x="1137684" y="3663950"/>
              <a:ext cx="4221126" cy="17991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語音泡泡: 圓角矩形 4">
              <a:extLst>
                <a:ext uri="{FF2B5EF4-FFF2-40B4-BE49-F238E27FC236}">
                  <a16:creationId xmlns:a16="http://schemas.microsoft.com/office/drawing/2014/main" id="{362B6204-C61E-4F13-B159-12B363EA90FB}"/>
                </a:ext>
              </a:extLst>
            </p:cNvPr>
            <p:cNvSpPr/>
            <p:nvPr/>
          </p:nvSpPr>
          <p:spPr>
            <a:xfrm>
              <a:off x="5475767" y="3837025"/>
              <a:ext cx="1357425" cy="435935"/>
            </a:xfrm>
            <a:prstGeom prst="wedgeRoundRectCallout">
              <a:avLst>
                <a:gd name="adj1" fmla="val -63250"/>
                <a:gd name="adj2" fmla="val 77133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Paste</a:t>
              </a:r>
              <a:endParaRPr lang="zh-TW" altLang="en-US" dirty="0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E6F557A-B5FB-4AD6-A53B-396D3B45EDEC}"/>
              </a:ext>
            </a:extLst>
          </p:cNvPr>
          <p:cNvSpPr/>
          <p:nvPr/>
        </p:nvSpPr>
        <p:spPr>
          <a:xfrm>
            <a:off x="3481036" y="240483"/>
            <a:ext cx="5337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Paste and save to ex_11_29_7.html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76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10BCAF-AF80-4BBF-911E-DB2E807C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725"/>
            <a:ext cx="12192000" cy="4400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86899E-9DBB-444C-AD27-B5688B18843E}"/>
              </a:ext>
            </a:extLst>
          </p:cNvPr>
          <p:cNvSpPr/>
          <p:nvPr/>
        </p:nvSpPr>
        <p:spPr>
          <a:xfrm>
            <a:off x="5546009" y="352753"/>
            <a:ext cx="109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45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22E7662-90A4-4CAC-9F2D-981D5E42D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825"/>
            <a:ext cx="12192000" cy="5340349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619A7235-60D6-430A-ACAF-9FD01D69D46A}"/>
              </a:ext>
            </a:extLst>
          </p:cNvPr>
          <p:cNvSpPr/>
          <p:nvPr/>
        </p:nvSpPr>
        <p:spPr>
          <a:xfrm>
            <a:off x="10340456" y="1200712"/>
            <a:ext cx="1252067" cy="402099"/>
          </a:xfrm>
          <a:prstGeom prst="wedgeRoundRectCallout">
            <a:avLst>
              <a:gd name="adj1" fmla="val -63250"/>
              <a:gd name="adj2" fmla="val 7713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2249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33A788F5-ECF5-4482-B45F-8D0EFB055C4B}"/>
              </a:ext>
            </a:extLst>
          </p:cNvPr>
          <p:cNvSpPr/>
          <p:nvPr/>
        </p:nvSpPr>
        <p:spPr>
          <a:xfrm>
            <a:off x="1230858" y="1394037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FE6EB7-BC31-47D5-B990-68DC0019668A}"/>
              </a:ext>
            </a:extLst>
          </p:cNvPr>
          <p:cNvSpPr txBox="1"/>
          <p:nvPr/>
        </p:nvSpPr>
        <p:spPr>
          <a:xfrm>
            <a:off x="1230858" y="1883401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11-8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D2951F-D25B-4E65-AE2D-EE5B8E5902D6}"/>
              </a:ext>
            </a:extLst>
          </p:cNvPr>
          <p:cNvSpPr/>
          <p:nvPr/>
        </p:nvSpPr>
        <p:spPr>
          <a:xfrm>
            <a:off x="4865142" y="38389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ex11_29_8.html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(copy from ex11_29_8.txt)</a:t>
            </a:r>
          </a:p>
        </p:txBody>
      </p:sp>
    </p:spTree>
    <p:extLst>
      <p:ext uri="{BB962C8B-B14F-4D97-AF65-F5344CB8AC3E}">
        <p14:creationId xmlns:p14="http://schemas.microsoft.com/office/powerpoint/2010/main" val="2093454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3A5F0F-BBC2-4943-AC81-62B7997B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775"/>
            <a:ext cx="12192000" cy="5378449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E0B4DF15-E7EE-4027-9B45-DCC9999117D3}"/>
              </a:ext>
            </a:extLst>
          </p:cNvPr>
          <p:cNvSpPr/>
          <p:nvPr/>
        </p:nvSpPr>
        <p:spPr>
          <a:xfrm>
            <a:off x="345851" y="1891827"/>
            <a:ext cx="3162893" cy="521764"/>
          </a:xfrm>
          <a:prstGeom prst="wedgeRoundRectCallout">
            <a:avLst>
              <a:gd name="adj1" fmla="val -38623"/>
              <a:gd name="adj2" fmla="val -11060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Choose </a:t>
            </a:r>
            <a:r>
              <a:rPr lang="en-US" altLang="zh-TW" dirty="0" err="1"/>
              <a:t>training_data.json</a:t>
            </a:r>
            <a:endParaRPr lang="zh-TW" altLang="en-US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B18C9C72-03A8-4E25-9592-FF1DC2B53ED0}"/>
              </a:ext>
            </a:extLst>
          </p:cNvPr>
          <p:cNvSpPr/>
          <p:nvPr/>
        </p:nvSpPr>
        <p:spPr>
          <a:xfrm>
            <a:off x="6592186" y="5145391"/>
            <a:ext cx="1757407" cy="521762"/>
          </a:xfrm>
          <a:prstGeom prst="wedgeRoundRectCallout">
            <a:avLst>
              <a:gd name="adj1" fmla="val 81114"/>
              <a:gd name="adj2" fmla="val 1631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293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FF6A72C-9C07-4573-A7A8-67FA1AB8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0" y="1701167"/>
            <a:ext cx="4451077" cy="28947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4478381-7156-4334-8F59-E6C94638B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050" y="1608132"/>
            <a:ext cx="6161652" cy="30808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AEA487-F6FA-4C0F-B842-C1E6C278B3D6}"/>
              </a:ext>
            </a:extLst>
          </p:cNvPr>
          <p:cNvSpPr/>
          <p:nvPr/>
        </p:nvSpPr>
        <p:spPr>
          <a:xfrm>
            <a:off x="1913862" y="3296093"/>
            <a:ext cx="2948935" cy="404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B956CB-16D4-457E-AA4A-815A20615A6B}"/>
              </a:ext>
            </a:extLst>
          </p:cNvPr>
          <p:cNvSpPr/>
          <p:nvPr/>
        </p:nvSpPr>
        <p:spPr>
          <a:xfrm>
            <a:off x="5968411" y="3618614"/>
            <a:ext cx="2948935" cy="404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B9170C89-EC3C-4ECC-8FF6-41A67951FD8B}"/>
              </a:ext>
            </a:extLst>
          </p:cNvPr>
          <p:cNvSpPr/>
          <p:nvPr/>
        </p:nvSpPr>
        <p:spPr>
          <a:xfrm>
            <a:off x="8437019" y="2952307"/>
            <a:ext cx="2948935" cy="536944"/>
          </a:xfrm>
          <a:prstGeom prst="wedgeRoundRectCallout">
            <a:avLst>
              <a:gd name="adj1" fmla="val -34931"/>
              <a:gd name="adj2" fmla="val 783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</a:t>
            </a:r>
            <a:r>
              <a:rPr lang="zh-TW" altLang="en-US" dirty="0"/>
              <a:t>儲存成</a:t>
            </a:r>
            <a:r>
              <a:rPr lang="en-US" altLang="zh-TW" dirty="0"/>
              <a:t>html &amp; </a:t>
            </a:r>
            <a:r>
              <a:rPr lang="zh-TW" altLang="en-US" dirty="0"/>
              <a:t>開啟檔案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44461327-C174-4249-A18C-64BB7246DBD6}"/>
              </a:ext>
            </a:extLst>
          </p:cNvPr>
          <p:cNvSpPr/>
          <p:nvPr/>
        </p:nvSpPr>
        <p:spPr>
          <a:xfrm>
            <a:off x="3097326" y="3726711"/>
            <a:ext cx="1759603" cy="536944"/>
          </a:xfrm>
          <a:prstGeom prst="wedgeRoundRectCallout">
            <a:avLst>
              <a:gd name="adj1" fmla="val -21637"/>
              <a:gd name="adj2" fmla="val -6225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Save as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1460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11-1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70788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change code: when the length of the record is larger than 100, the json file </a:t>
            </a:r>
          </a:p>
          <a:p>
            <a:r>
              <a:rPr lang="en-US" altLang="zh-TW" sz="2000" dirty="0"/>
              <a:t>will be downloaded automatically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2589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438EFB-A42A-4021-8024-D579DF06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D0C3A63-DD96-4382-8A25-8E9704720F1C}"/>
              </a:ext>
            </a:extLst>
          </p:cNvPr>
          <p:cNvSpPr/>
          <p:nvPr/>
        </p:nvSpPr>
        <p:spPr>
          <a:xfrm>
            <a:off x="1894670" y="2200020"/>
            <a:ext cx="1241935" cy="224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78E1F03F-28DE-4167-B31F-A9B824D41573}"/>
              </a:ext>
            </a:extLst>
          </p:cNvPr>
          <p:cNvSpPr/>
          <p:nvPr/>
        </p:nvSpPr>
        <p:spPr>
          <a:xfrm>
            <a:off x="3581401" y="1748138"/>
            <a:ext cx="2721934" cy="584790"/>
          </a:xfrm>
          <a:prstGeom prst="wedgeRoundRectCallout">
            <a:avLst>
              <a:gd name="adj1" fmla="val -66536"/>
              <a:gd name="adj2" fmla="val 3522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將值更改為</a:t>
            </a:r>
            <a:r>
              <a:rPr lang="en-US" altLang="zh-TW" dirty="0"/>
              <a:t>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29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E4F6D6A-BC0B-46B7-8DA1-290F2CEA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" y="415770"/>
            <a:ext cx="12110072" cy="60264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299CA1-0B9C-4860-A78D-90E9FDA29409}"/>
              </a:ext>
            </a:extLst>
          </p:cNvPr>
          <p:cNvSpPr/>
          <p:nvPr/>
        </p:nvSpPr>
        <p:spPr>
          <a:xfrm>
            <a:off x="8059480" y="3274828"/>
            <a:ext cx="435934" cy="154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ABAF7378-F7B0-4FBD-8F2F-712873BB9097}"/>
              </a:ext>
            </a:extLst>
          </p:cNvPr>
          <p:cNvSpPr/>
          <p:nvPr/>
        </p:nvSpPr>
        <p:spPr>
          <a:xfrm>
            <a:off x="7378007" y="3168502"/>
            <a:ext cx="564514" cy="366822"/>
          </a:xfrm>
          <a:prstGeom prst="wedgeRoundRectCallout">
            <a:avLst>
              <a:gd name="adj1" fmla="val 69075"/>
              <a:gd name="adj2" fmla="val 334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len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77260EA-C266-4FE7-84B3-443C1A17C58E}"/>
              </a:ext>
            </a:extLst>
          </p:cNvPr>
          <p:cNvSpPr/>
          <p:nvPr/>
        </p:nvSpPr>
        <p:spPr>
          <a:xfrm>
            <a:off x="2668772" y="4098302"/>
            <a:ext cx="4890977" cy="10053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如果</a:t>
            </a:r>
            <a:r>
              <a:rPr lang="en-US" altLang="zh-TW" dirty="0" err="1"/>
              <a:t>len</a:t>
            </a:r>
            <a:r>
              <a:rPr lang="en-US" altLang="zh-TW" dirty="0"/>
              <a:t>&gt;100</a:t>
            </a:r>
            <a:r>
              <a:rPr lang="zh-TW" altLang="en-US" dirty="0"/>
              <a:t>，則將訓練數據裁剪為</a:t>
            </a:r>
            <a:r>
              <a:rPr lang="en-US" altLang="zh-TW" dirty="0" err="1"/>
              <a:t>len</a:t>
            </a:r>
            <a:r>
              <a:rPr lang="zh-TW" altLang="en-US" dirty="0"/>
              <a:t>長度。</a:t>
            </a:r>
          </a:p>
        </p:txBody>
      </p:sp>
    </p:spTree>
    <p:extLst>
      <p:ext uri="{BB962C8B-B14F-4D97-AF65-F5344CB8AC3E}">
        <p14:creationId xmlns:p14="http://schemas.microsoft.com/office/powerpoint/2010/main" val="4042443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11-2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101566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Open “ex11_29_7.html” and save as “ex11_29_9.html”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Delete /* */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/* */</a:t>
            </a:r>
          </a:p>
        </p:txBody>
      </p:sp>
    </p:spTree>
    <p:extLst>
      <p:ext uri="{BB962C8B-B14F-4D97-AF65-F5344CB8AC3E}">
        <p14:creationId xmlns:p14="http://schemas.microsoft.com/office/powerpoint/2010/main" val="502476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934BA0A-C407-4D6B-B6F5-8ACBDFD7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" y="244311"/>
            <a:ext cx="12167225" cy="6369377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0511BE45-997A-4D6E-9CDB-E659E875C02B}"/>
              </a:ext>
            </a:extLst>
          </p:cNvPr>
          <p:cNvSpPr/>
          <p:nvPr/>
        </p:nvSpPr>
        <p:spPr>
          <a:xfrm>
            <a:off x="5644117" y="2949617"/>
            <a:ext cx="2721934" cy="584790"/>
          </a:xfrm>
          <a:prstGeom prst="wedgeRoundRectCallout">
            <a:avLst>
              <a:gd name="adj1" fmla="val -44661"/>
              <a:gd name="adj2" fmla="val 2068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將註解拿掉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24EE31-6096-4E49-B64B-2B88747C98A1}"/>
              </a:ext>
            </a:extLst>
          </p:cNvPr>
          <p:cNvSpPr/>
          <p:nvPr/>
        </p:nvSpPr>
        <p:spPr>
          <a:xfrm>
            <a:off x="990903" y="1179294"/>
            <a:ext cx="338167" cy="234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73B81F-AE4C-4A0A-8314-D7B0CA15E93A}"/>
              </a:ext>
            </a:extLst>
          </p:cNvPr>
          <p:cNvSpPr/>
          <p:nvPr/>
        </p:nvSpPr>
        <p:spPr>
          <a:xfrm>
            <a:off x="990903" y="6073815"/>
            <a:ext cx="338167" cy="234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481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C979B2-7519-4CA0-A04D-EB5071DE3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60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A3A075-449B-43BC-B3C8-00647F07A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28C007-A647-4400-B056-28D47A5845E8}"/>
              </a:ext>
            </a:extLst>
          </p:cNvPr>
          <p:cNvSpPr/>
          <p:nvPr/>
        </p:nvSpPr>
        <p:spPr>
          <a:xfrm>
            <a:off x="1150391" y="1104866"/>
            <a:ext cx="338167" cy="234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3A49E334-6FF3-4944-B1E1-F9709EBE81C7}"/>
              </a:ext>
            </a:extLst>
          </p:cNvPr>
          <p:cNvSpPr/>
          <p:nvPr/>
        </p:nvSpPr>
        <p:spPr>
          <a:xfrm>
            <a:off x="6186377" y="3927812"/>
            <a:ext cx="2721934" cy="584790"/>
          </a:xfrm>
          <a:prstGeom prst="wedgeRoundRectCallout">
            <a:avLst>
              <a:gd name="adj1" fmla="val -44661"/>
              <a:gd name="adj2" fmla="val 20681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將註解拿掉</a:t>
            </a:r>
          </a:p>
        </p:txBody>
      </p:sp>
    </p:spTree>
    <p:extLst>
      <p:ext uri="{BB962C8B-B14F-4D97-AF65-F5344CB8AC3E}">
        <p14:creationId xmlns:p14="http://schemas.microsoft.com/office/powerpoint/2010/main" val="521651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AAD74C8-562E-45D9-ABCE-59F053F53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25"/>
            <a:ext cx="12192000" cy="64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9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685442-FFA0-45E6-A5FE-C1BBDE0A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" y="1901746"/>
            <a:ext cx="12148174" cy="30545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35E595D-C582-4926-8917-29BE984E4BED}"/>
              </a:ext>
            </a:extLst>
          </p:cNvPr>
          <p:cNvSpPr/>
          <p:nvPr/>
        </p:nvSpPr>
        <p:spPr>
          <a:xfrm>
            <a:off x="5546009" y="284875"/>
            <a:ext cx="109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66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756029-33F5-46F5-92FA-1A4CAE797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650"/>
            <a:ext cx="12192000" cy="58483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1FDB9B0-005B-4E2C-AA46-4E95A5832838}"/>
              </a:ext>
            </a:extLst>
          </p:cNvPr>
          <p:cNvSpPr/>
          <p:nvPr/>
        </p:nvSpPr>
        <p:spPr>
          <a:xfrm>
            <a:off x="5546009" y="284875"/>
            <a:ext cx="109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6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D4D0C2D-E300-45D2-B9B5-740964B0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32" y="1125814"/>
            <a:ext cx="5105662" cy="50104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12656BC-3DD5-4FF1-952C-6A9B2BB68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340" y="1"/>
            <a:ext cx="439062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A463ACE-1CDC-4693-9786-633AC72A552C}"/>
              </a:ext>
            </a:extLst>
          </p:cNvPr>
          <p:cNvSpPr/>
          <p:nvPr/>
        </p:nvSpPr>
        <p:spPr>
          <a:xfrm>
            <a:off x="348142" y="200288"/>
            <a:ext cx="109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11-2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ex11_29_1.html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(copy from ex1129_.txt)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Ping pong game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62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BD759F-062F-4F5F-9DC2-B244D80F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405256-37F9-4F54-88A8-9997CE75BFFE}"/>
              </a:ext>
            </a:extLst>
          </p:cNvPr>
          <p:cNvSpPr/>
          <p:nvPr/>
        </p:nvSpPr>
        <p:spPr>
          <a:xfrm>
            <a:off x="446567" y="1297172"/>
            <a:ext cx="2434856" cy="680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C962380A-A2FF-4FF2-AFB6-9C4A9DB53201}"/>
              </a:ext>
            </a:extLst>
          </p:cNvPr>
          <p:cNvSpPr/>
          <p:nvPr/>
        </p:nvSpPr>
        <p:spPr>
          <a:xfrm>
            <a:off x="3104708" y="2440172"/>
            <a:ext cx="3455582" cy="988828"/>
          </a:xfrm>
          <a:prstGeom prst="wedgeRoundRectCallout">
            <a:avLst>
              <a:gd name="adj1" fmla="val -55866"/>
              <a:gd name="adj2" fmla="val -10745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安裝</a:t>
            </a:r>
            <a:r>
              <a:rPr lang="en-US" altLang="zh-TW" dirty="0"/>
              <a:t>Live Server</a:t>
            </a:r>
            <a:r>
              <a:rPr lang="zh-TW" altLang="en-US" dirty="0"/>
              <a:t>。在</a:t>
            </a:r>
            <a:r>
              <a:rPr lang="en-US" altLang="zh-TW" dirty="0" err="1"/>
              <a:t>vsc</a:t>
            </a:r>
            <a:r>
              <a:rPr lang="zh-TW" altLang="en-US" dirty="0"/>
              <a:t>修改，網頁也會即時更新。</a:t>
            </a:r>
          </a:p>
        </p:txBody>
      </p:sp>
    </p:spTree>
    <p:extLst>
      <p:ext uri="{BB962C8B-B14F-4D97-AF65-F5344CB8AC3E}">
        <p14:creationId xmlns:p14="http://schemas.microsoft.com/office/powerpoint/2010/main" val="7747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CD7D2C-A7C8-42D7-B356-FD416112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75"/>
            <a:ext cx="12192000" cy="63690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53324A-5ED3-42AF-9497-3CBBB0F2D0B1}"/>
              </a:ext>
            </a:extLst>
          </p:cNvPr>
          <p:cNvSpPr/>
          <p:nvPr/>
        </p:nvSpPr>
        <p:spPr>
          <a:xfrm>
            <a:off x="10717618" y="6363622"/>
            <a:ext cx="808075" cy="249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CFB898-1FEF-4F9B-9F82-BCCC9DD5776D}"/>
              </a:ext>
            </a:extLst>
          </p:cNvPr>
          <p:cNvSpPr/>
          <p:nvPr/>
        </p:nvSpPr>
        <p:spPr>
          <a:xfrm>
            <a:off x="1066799" y="3900412"/>
            <a:ext cx="1772094" cy="203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0A234D-A987-445D-8BC2-8C1D199CEC9F}"/>
              </a:ext>
            </a:extLst>
          </p:cNvPr>
          <p:cNvSpPr/>
          <p:nvPr/>
        </p:nvSpPr>
        <p:spPr>
          <a:xfrm>
            <a:off x="1066799" y="4999112"/>
            <a:ext cx="1772094" cy="203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4F0F662-8956-4B3C-84E9-A56E8B3BA8DE}"/>
              </a:ext>
            </a:extLst>
          </p:cNvPr>
          <p:cNvSpPr/>
          <p:nvPr/>
        </p:nvSpPr>
        <p:spPr>
          <a:xfrm>
            <a:off x="5055781" y="3900412"/>
            <a:ext cx="4919331" cy="8550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可更改球的半徑、速度，</a:t>
            </a:r>
            <a:r>
              <a:rPr lang="en-US" altLang="zh-TW" dirty="0"/>
              <a:t>paddle</a:t>
            </a:r>
            <a:r>
              <a:rPr lang="zh-TW" altLang="en-US" dirty="0"/>
              <a:t>的寬度等等</a:t>
            </a:r>
          </a:p>
        </p:txBody>
      </p:sp>
    </p:spTree>
    <p:extLst>
      <p:ext uri="{BB962C8B-B14F-4D97-AF65-F5344CB8AC3E}">
        <p14:creationId xmlns:p14="http://schemas.microsoft.com/office/powerpoint/2010/main" val="429065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C8E038-041C-4FB2-95E0-A2D04C83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700"/>
            <a:ext cx="12192000" cy="5308600"/>
          </a:xfrm>
          <a:prstGeom prst="rect">
            <a:avLst/>
          </a:prstGeom>
        </p:spPr>
      </p:pic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17679C72-B9EA-4A49-88F2-BA55B325C093}"/>
              </a:ext>
            </a:extLst>
          </p:cNvPr>
          <p:cNvSpPr/>
          <p:nvPr/>
        </p:nvSpPr>
        <p:spPr>
          <a:xfrm>
            <a:off x="850605" y="5263117"/>
            <a:ext cx="871870" cy="435935"/>
          </a:xfrm>
          <a:prstGeom prst="wedgeRoundRectCallout">
            <a:avLst>
              <a:gd name="adj1" fmla="val -24491"/>
              <a:gd name="adj2" fmla="val 795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球拍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1722482D-6687-49D4-BC6C-B862B44E433A}"/>
              </a:ext>
            </a:extLst>
          </p:cNvPr>
          <p:cNvSpPr/>
          <p:nvPr/>
        </p:nvSpPr>
        <p:spPr>
          <a:xfrm>
            <a:off x="1842977" y="2225749"/>
            <a:ext cx="871870" cy="435935"/>
          </a:xfrm>
          <a:prstGeom prst="wedgeRoundRectCallout">
            <a:avLst>
              <a:gd name="adj1" fmla="val -24491"/>
              <a:gd name="adj2" fmla="val 795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</a:t>
            </a: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E2BB6163-FFB0-480A-8B2C-D169C2DA1702}"/>
              </a:ext>
            </a:extLst>
          </p:cNvPr>
          <p:cNvSpPr/>
          <p:nvPr/>
        </p:nvSpPr>
        <p:spPr>
          <a:xfrm>
            <a:off x="8360735" y="928577"/>
            <a:ext cx="1601972" cy="435935"/>
          </a:xfrm>
          <a:prstGeom prst="wedgeRoundRectCallout">
            <a:avLst>
              <a:gd name="adj1" fmla="val -24491"/>
              <a:gd name="adj2" fmla="val 7957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Console</a:t>
            </a:r>
            <a:r>
              <a:rPr lang="zh-TW" altLang="en-US" dirty="0"/>
              <a:t>視窗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1B08FA20-6D66-4D2E-B7D9-375033B13CED}"/>
              </a:ext>
            </a:extLst>
          </p:cNvPr>
          <p:cNvSpPr/>
          <p:nvPr/>
        </p:nvSpPr>
        <p:spPr>
          <a:xfrm>
            <a:off x="8052391" y="4639340"/>
            <a:ext cx="1304260" cy="435935"/>
          </a:xfrm>
          <a:prstGeom prst="wedgeRoundRectCallout">
            <a:avLst>
              <a:gd name="adj1" fmla="val -74491"/>
              <a:gd name="adj2" fmla="val 3079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球</a:t>
            </a:r>
            <a:r>
              <a:rPr lang="en-US" altLang="zh-TW" dirty="0"/>
              <a:t>x</a:t>
            </a:r>
            <a:r>
              <a:rPr lang="zh-TW" altLang="en-US" dirty="0"/>
              <a:t>座標</a:t>
            </a:r>
          </a:p>
        </p:txBody>
      </p:sp>
    </p:spTree>
    <p:extLst>
      <p:ext uri="{BB962C8B-B14F-4D97-AF65-F5344CB8AC3E}">
        <p14:creationId xmlns:p14="http://schemas.microsoft.com/office/powerpoint/2010/main" val="237458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0FFA4B0-E228-4AF2-B8E1-6C147743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250"/>
            <a:ext cx="12192000" cy="5397499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B8146421-AB8D-4FF8-B8CE-CDD4760D656D}"/>
              </a:ext>
            </a:extLst>
          </p:cNvPr>
          <p:cNvSpPr/>
          <p:nvPr/>
        </p:nvSpPr>
        <p:spPr>
          <a:xfrm>
            <a:off x="8187069" y="4263656"/>
            <a:ext cx="1392865" cy="435935"/>
          </a:xfrm>
          <a:prstGeom prst="wedgeRoundRectCallout">
            <a:avLst>
              <a:gd name="adj1" fmla="val -95185"/>
              <a:gd name="adj2" fmla="val 7225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按鍵代碼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07592FB7-71E0-4C2B-8C1B-851235AAB42C}"/>
              </a:ext>
            </a:extLst>
          </p:cNvPr>
          <p:cNvSpPr/>
          <p:nvPr/>
        </p:nvSpPr>
        <p:spPr>
          <a:xfrm>
            <a:off x="9143999" y="4759767"/>
            <a:ext cx="1818168" cy="435935"/>
          </a:xfrm>
          <a:prstGeom prst="wedgeRoundRectCallout">
            <a:avLst>
              <a:gd name="adj1" fmla="val -73920"/>
              <a:gd name="adj2" fmla="val 88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KeysDown</a:t>
            </a:r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152155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7315</TotalTime>
  <Words>459</Words>
  <Application>Microsoft Office PowerPoint</Application>
  <PresentationFormat>寬螢幕</PresentationFormat>
  <Paragraphs>127</Paragraphs>
  <Slides>39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8" baseType="lpstr">
      <vt:lpstr>Poppins Bold</vt:lpstr>
      <vt:lpstr>微軟正黑體</vt:lpstr>
      <vt:lpstr>新細明體</vt:lpstr>
      <vt:lpstr>標楷體</vt:lpstr>
      <vt:lpstr>Arial</vt:lpstr>
      <vt:lpstr>Calibri</vt:lpstr>
      <vt:lpstr>Consolas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947</cp:revision>
  <dcterms:created xsi:type="dcterms:W3CDTF">2022-07-23T09:51:35Z</dcterms:created>
  <dcterms:modified xsi:type="dcterms:W3CDTF">2023-12-06T06:13:41Z</dcterms:modified>
</cp:coreProperties>
</file>